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F0371-F919-405A-9358-21E28633C897}" type="datetimeFigureOut">
              <a:rPr lang="en-US" smtClean="0"/>
              <a:t>5/22/2013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EE40DB-5291-444A-80F1-2CF065A8A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37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09B2-CAA0-4F94-AAF6-83A2E05C1C25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5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2945-F3EA-4094-BB1E-E8D0ACFA6D5A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00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69463D-66DC-483F-BD67-16B256F180C8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518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58B3E-EF1F-4356-B78E-C3B4322C20B2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47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A7B73-232C-4FAC-AF5A-291894A8E235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121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A8B33-2FE7-4C50-92D7-7FBDA6226C0F}" type="datetime1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28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276BE-90E7-41A0-BCD5-854D5C05BB4B}" type="datetime1">
              <a:rPr lang="en-US" smtClean="0"/>
              <a:t>5/22/2013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61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67F5-E3CC-492C-A07A-DB755C837D8E}" type="datetime1">
              <a:rPr lang="en-US" smtClean="0"/>
              <a:t>5/22/2013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79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47C83-97E4-4A6B-8B3A-68B7988C6F9E}" type="datetime1">
              <a:rPr lang="en-US" smtClean="0"/>
              <a:t>5/22/2013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298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B253F-C024-435A-9F3C-2DB467CE2CB5}" type="datetime1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27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CF8FF-C54F-4328-88A7-87CBF08CAF13}" type="datetime1">
              <a:rPr lang="en-US" smtClean="0"/>
              <a:t>5/22/2013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09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FD018-2C01-437F-B7B7-C5FC25991E4F}" type="datetime1">
              <a:rPr lang="en-US" smtClean="0"/>
              <a:t>5/22/2013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00EE49-7816-44A8-95C6-746FA85921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73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304800"/>
            <a:ext cx="8915400" cy="7670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US" sz="2000" b="1" dirty="0" smtClean="0">
                <a:effectLst/>
                <a:latin typeface="Times New Roman"/>
                <a:ea typeface="Calibri"/>
                <a:cs typeface="Times New Roman"/>
              </a:rPr>
              <a:t>ACADEMIC SKILLS EXAMPLES</a:t>
            </a:r>
            <a:endParaRPr lang="en-US" sz="2000" dirty="0" smtClean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 smtClean="0">
                <a:effectLst/>
                <a:latin typeface="Times New Roman"/>
                <a:ea typeface="Calibri"/>
                <a:cs typeface="Times New Roman"/>
              </a:rPr>
              <a:t>IN-CLASS SKILLS</a:t>
            </a:r>
            <a:endParaRPr lang="en-US" sz="1400" b="1" dirty="0" smtClean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Arrive to class on-time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Ask questions for clarity (to better understand)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Ask questions because you are curious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Ask for help (during class, after class, after school)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Try your best and don’t give up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Help others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Use planner to write down homework, projects and assignments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Participate in class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Raise your hand and wait patiently to be called on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Do not interrupt others when they are speaking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Pay attention to your teacher and classmates when they are speaking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Stay on task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Follow/read directions carefully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Work well with others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Work will individually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Accept responsibility for good and poor behavior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Be honest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Stay organized (color code classes, use planner, put materials in same place, use binders with tabs for loose papers, keep locker neat)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Estimate how long an assignment/study preparation will take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Learn from your and other’s mistakes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Set good priorities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n-US" sz="1400" dirty="0" smtClean="0">
                <a:effectLst/>
                <a:latin typeface="Times New Roman"/>
                <a:ea typeface="Calibri"/>
                <a:cs typeface="Times New Roman"/>
              </a:rPr>
              <a:t>Learn how you learn best (learning style)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effectLst/>
                <a:latin typeface="Times New Roman"/>
                <a:ea typeface="Calibri"/>
                <a:cs typeface="Times New Roman"/>
              </a:rPr>
              <a:t> </a:t>
            </a:r>
            <a:endParaRPr lang="en-US" sz="1200" dirty="0"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096" y="2286000"/>
            <a:ext cx="2390775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648075"/>
            <a:ext cx="2390775" cy="1685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199" y="762000"/>
            <a:ext cx="2394671" cy="137160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29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686800" cy="6967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AFTER </a:t>
            </a:r>
            <a:r>
              <a:rPr lang="en-US" sz="1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SCHOOL/AT HOME SKILLS</a:t>
            </a:r>
            <a:endParaRPr lang="en-US" sz="1200" b="1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Review classwork daily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Review quizzes and tests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Start preparing early for assignments, projects, quizzes and tests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Complete homework on-time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Ask for help with homework, assignments, projects, quiz/test studying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Follow/read directions carefully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Write down questions that you have for your teacher as you are completing homework/assignments/studying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Be honest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Stay organized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Try your best and don’t give up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Estimate how long an assignment/study preparation will take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Learn from your and other’s mistakes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Work well individually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Choose a good place to work/study (quiet, no distractions, good lighting, comfortable </a:t>
            </a:r>
            <a:r>
              <a:rPr lang="en-US" sz="1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etc.)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Check planner 1 day to one week ahead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Set goals to complete large assignments (or prepare for tests) in smaller pieces 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Underline/highlight/comment on important information when reading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Complete homework every day at same time 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Get plenty of rest, eat well and exercise every day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Pick your clothes out for the next day</a:t>
            </a: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Pack your book bag for the next day</a:t>
            </a: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Give </a:t>
            </a: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yourself time to play and have hobbies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Set good priorities 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Learn about your resources (teachers, library, museums </a:t>
            </a:r>
            <a:r>
              <a:rPr lang="en-US" sz="1400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etc</a:t>
            </a: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)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Symbol"/>
              <a:buChar char=""/>
            </a:pPr>
            <a:r>
              <a:rPr lang="en-US" sz="14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Learn how you learn best (learning style)</a:t>
            </a:r>
            <a:endParaRPr lang="en-US" sz="14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536" y="3962399"/>
            <a:ext cx="1298864" cy="114300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72" y="5410200"/>
            <a:ext cx="1378528" cy="12678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72" y="2438401"/>
            <a:ext cx="1530928" cy="135017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72" y="304800"/>
            <a:ext cx="1530928" cy="16002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55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" y="0"/>
            <a:ext cx="8915400" cy="85069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s-ES_tradnl" sz="2000" b="1" dirty="0">
                <a:latin typeface="Times New Roman"/>
                <a:ea typeface="Calibri"/>
                <a:cs typeface="Times New Roman"/>
              </a:rPr>
              <a:t>EJEMPLOS DE HABILIDADES </a:t>
            </a:r>
            <a:r>
              <a:rPr lang="es-ES_tradnl" sz="2000" b="1" dirty="0" smtClean="0">
                <a:latin typeface="Times New Roman"/>
                <a:ea typeface="Calibri"/>
                <a:cs typeface="Times New Roman"/>
              </a:rPr>
              <a:t>ACADEMICAS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600" b="1" dirty="0" smtClean="0">
                <a:latin typeface="Times New Roman" pitchFamily="18" charset="0"/>
                <a:ea typeface="Calibri"/>
                <a:cs typeface="Times New Roman" pitchFamily="18" charset="0"/>
              </a:rPr>
              <a:t>HABILIDADES PARA LA CLASE</a:t>
            </a:r>
            <a:endParaRPr lang="en-US" sz="1600" b="1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Llegar a clase a tiempo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Hacer una pregunta cuando no entiendes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Hacer una pregunta por curiosidad (para aprender más)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Pregunta por ayuda cuando la necesitas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Intenta hacer las cosas lo mejor posible, no abandones el trabajo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Ayuda a otras personas cuando lo necesiten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Usa un planificador diariamente para escribir tarea, proyectos etc.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Participa en clase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Levanta la mano y espera hasta que te toque hablar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No interrumpas a otras personas cuando están hablando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Pon atención a tu maestra/o y los otros estudiantes cuando estén hablando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Enfócate en lo que tienes que hacer, no te dejes distraer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Lee con cuidado y sigue instrucciones correctamente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Trabaja bien con los otros estudiantes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Trabaja bien solo/a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Ser honesto/a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Mantente organizado/a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Calcula/Estima cuanto tiempo te tomara hacer tarea, proyectos etc.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Aprende de los errores de los de mas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Mantén buenas prioridades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s-ES_tradnl" sz="1600" dirty="0">
                <a:latin typeface="Times New Roman" pitchFamily="18" charset="0"/>
                <a:ea typeface="Calibri"/>
                <a:cs typeface="Times New Roman" pitchFamily="18" charset="0"/>
              </a:rPr>
              <a:t>Aprende como aprendes mejor</a:t>
            </a:r>
            <a:endParaRPr lang="en-US" sz="1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_tradnl" sz="2000" dirty="0">
                <a:latin typeface="Times New Roman"/>
                <a:ea typeface="Calibri"/>
                <a:cs typeface="Times New Roman"/>
              </a:rPr>
              <a:t> </a:t>
            </a:r>
            <a:endParaRPr lang="en-US" sz="20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en-US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en-US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200" b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en-US" sz="12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096" y="2286000"/>
            <a:ext cx="2390775" cy="14478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648075"/>
            <a:ext cx="2390775" cy="16859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199" y="762000"/>
            <a:ext cx="2394671" cy="1371600"/>
          </a:xfrm>
          <a:prstGeom prst="rect">
            <a:avLst/>
          </a:prstGeom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1167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8686800" cy="6578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ES_tradnl" sz="1600" b="1" dirty="0">
                <a:latin typeface="Times New Roman"/>
                <a:ea typeface="Calibri"/>
                <a:cs typeface="Times New Roman"/>
              </a:rPr>
              <a:t>HABILIDADES PARA USAR DESPUES DE LA ESCUELA</a:t>
            </a:r>
            <a:endParaRPr lang="en-US" sz="1600" b="1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Repasa la tarea diariamente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Repasa exámenes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Empieza a preparar temprano para proyectos y exámenes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Haz y entrega la tarea a tiempo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Pregunta por ayuda con la tarea, los proyectos y los exámenes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Lee con cuidado y sigue instrucciones correctamente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Escribe preguntas que tienes para tu maestro/a mientras haces la tarea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Ser honesto/a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Intenta hacer las cosas lo mejor posible, no abandones el trabajo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Calcula/Estima cuanto tiempo te tomara hacer tarea, proyectos etc.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Aprende de los errores de los demás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Trabaja bien solo/a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Escoge un buen sitio para hacer tarea y estudiar (sin distracciones, cómodo, bien iluminado)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Mira al planeador por lo menos un día a una semana con </a:t>
            </a:r>
            <a:r>
              <a:rPr lang="es-ES_tradnl" sz="1400" dirty="0" smtClean="0">
                <a:latin typeface="Times New Roman"/>
                <a:ea typeface="Calibri"/>
                <a:cs typeface="Times New Roman"/>
              </a:rPr>
              <a:t>a </a:t>
            </a:r>
            <a:r>
              <a:rPr lang="es-ES_tradnl" sz="1400" dirty="0" err="1" smtClean="0">
                <a:latin typeface="Times New Roman"/>
                <a:ea typeface="Calibri"/>
                <a:cs typeface="Times New Roman"/>
              </a:rPr>
              <a:t>delantación</a:t>
            </a:r>
            <a:r>
              <a:rPr lang="es-ES_tradnl" sz="1400" dirty="0" smtClean="0">
                <a:latin typeface="Times New Roman"/>
                <a:ea typeface="Calibri"/>
                <a:cs typeface="Times New Roman"/>
              </a:rPr>
              <a:t> 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Crea metas para completar tarea, proyectos o estudiar poco a poco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Subraya, resalta y escribe notas mientras estás leyendo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Intenta hacer tu tarea todos los días a la misma hora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Descansa, come bien y haz ejercicio todos los días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Escoge la ropa que te vas a llevar el día siguiente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Date tiempo para jugar y tener pasatiempos (hobbies)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Mantén buenas prioridades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Aprende de los recursos que tienes disponibles (biblioteca, negocios, museos etc.)</a:t>
            </a:r>
            <a:endParaRPr lang="en-US" sz="1400" dirty="0">
              <a:ea typeface="Calibri"/>
              <a:cs typeface="Times New Roman"/>
            </a:endParaRPr>
          </a:p>
          <a:p>
            <a:pPr marL="342900" marR="0" lvl="0" indent="-34290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r>
              <a:rPr lang="es-ES_tradnl" sz="1400" dirty="0">
                <a:latin typeface="Times New Roman"/>
                <a:ea typeface="Calibri"/>
                <a:cs typeface="Times New Roman"/>
              </a:rPr>
              <a:t>Aprende como aprendes mejor</a:t>
            </a:r>
            <a:endParaRPr lang="en-US" sz="14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400" b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en-US" sz="140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536" y="3788575"/>
            <a:ext cx="1298864" cy="13168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72" y="5410200"/>
            <a:ext cx="1378528" cy="12678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72" y="2133600"/>
            <a:ext cx="1530928" cy="1495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6872" y="304800"/>
            <a:ext cx="1530928" cy="1600200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033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0EE49-7816-44A8-95C6-746FA859213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515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730</Words>
  <Application>Microsoft Office PowerPoint</Application>
  <PresentationFormat>On-screen Show (4:3)</PresentationFormat>
  <Paragraphs>111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San Pedro-Koontz</dc:creator>
  <cp:lastModifiedBy>Eva San Pedro-Koontz</cp:lastModifiedBy>
  <cp:revision>17</cp:revision>
  <dcterms:created xsi:type="dcterms:W3CDTF">2013-05-21T21:31:12Z</dcterms:created>
  <dcterms:modified xsi:type="dcterms:W3CDTF">2013-05-22T18:25:29Z</dcterms:modified>
</cp:coreProperties>
</file>